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84" r:id="rId5"/>
    <p:sldId id="261" r:id="rId6"/>
    <p:sldId id="260" r:id="rId7"/>
    <p:sldId id="263" r:id="rId8"/>
    <p:sldId id="264" r:id="rId9"/>
    <p:sldId id="258" r:id="rId10"/>
    <p:sldId id="25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85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2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09" autoAdjust="0"/>
    <p:restoredTop sz="94660"/>
  </p:normalViewPr>
  <p:slideViewPr>
    <p:cSldViewPr>
      <p:cViewPr>
        <p:scale>
          <a:sx n="70" d="100"/>
          <a:sy n="70" d="100"/>
        </p:scale>
        <p:origin x="-78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B5A663-8279-44D5-B988-75AED441C2C7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FCB4F2-889C-41A1-98D1-3AE07E8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pload.wikimedia.org/wikipedia/en/0/02/Beastie_Boys_YGFFYRTP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Thinkers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hobbes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2057400"/>
            <a:ext cx="2833688" cy="3461845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Philosophe</a:t>
            </a:r>
            <a:r>
              <a:rPr lang="en-US" dirty="0" smtClean="0"/>
              <a:t>/Author</a:t>
            </a:r>
          </a:p>
          <a:p>
            <a:r>
              <a:rPr lang="en-US" dirty="0" smtClean="0"/>
              <a:t>Lived through the English Civil War</a:t>
            </a:r>
          </a:p>
          <a:p>
            <a:r>
              <a:rPr lang="en-US" dirty="0" smtClean="0"/>
              <a:t>Didn’t like the chaos and violence it created</a:t>
            </a:r>
          </a:p>
          <a:p>
            <a:r>
              <a:rPr lang="en-US" dirty="0" smtClean="0"/>
              <a:t>People must give up freedoms in order to promote orderly society</a:t>
            </a:r>
          </a:p>
        </p:txBody>
      </p:sp>
      <p:pic>
        <p:nvPicPr>
          <p:cNvPr id="4" name="Picture 3" descr="guillot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962400"/>
            <a:ext cx="2055001" cy="27896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only retained the right to protect their own lives.  Everything else is given up to ruler.</a:t>
            </a:r>
          </a:p>
          <a:p>
            <a:r>
              <a:rPr lang="en-US" dirty="0" smtClean="0"/>
              <a:t>Favored a strong monarch to maintain order.</a:t>
            </a:r>
          </a:p>
          <a:p>
            <a:pPr lvl="1"/>
            <a:r>
              <a:rPr lang="en-US" dirty="0" smtClean="0"/>
              <a:t>Remember, he didn’t like the English Civil War</a:t>
            </a:r>
          </a:p>
        </p:txBody>
      </p:sp>
      <p:pic>
        <p:nvPicPr>
          <p:cNvPr id="4" name="Picture 3" descr="guillot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895850"/>
            <a:ext cx="1445401" cy="19621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Believed people act out of their own self-interest, with little regard for others.</a:t>
            </a:r>
          </a:p>
          <a:p>
            <a:endParaRPr lang="en-US" dirty="0"/>
          </a:p>
        </p:txBody>
      </p:sp>
      <p:pic>
        <p:nvPicPr>
          <p:cNvPr id="4" name="Picture 2" descr="http://snovalleystar.com/wp-content/uploads/2008/03/mt-si-h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276600"/>
            <a:ext cx="4689231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the strong survive, so the absolute power of a strong ruler is needed to maintain order.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ma misma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6600"/>
            <a:ext cx="4191000" cy="2794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locke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2286000"/>
            <a:ext cx="3088181" cy="3944144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Philosophe</a:t>
            </a:r>
            <a:r>
              <a:rPr lang="en-US" dirty="0" smtClean="0"/>
              <a:t>/Author</a:t>
            </a:r>
          </a:p>
          <a:p>
            <a:r>
              <a:rPr lang="en-US" dirty="0" smtClean="0"/>
              <a:t>Also lived through English Civil War</a:t>
            </a:r>
          </a:p>
          <a:p>
            <a:r>
              <a:rPr lang="en-US" dirty="0" smtClean="0"/>
              <a:t>Believed no ruler should have absolute power</a:t>
            </a:r>
          </a:p>
          <a:p>
            <a:r>
              <a:rPr lang="en-US" dirty="0" smtClean="0"/>
              <a:t>It goes against the laws of nature for one creature to rule over another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Accepted the Social Contract but…</a:t>
            </a:r>
          </a:p>
          <a:p>
            <a:r>
              <a:rPr lang="en-US" dirty="0" smtClean="0"/>
              <a:t>People only gave up some of their rights and freedoms</a:t>
            </a:r>
          </a:p>
        </p:txBody>
      </p:sp>
      <p:pic>
        <p:nvPicPr>
          <p:cNvPr id="6" name="Picture 5" descr="johnlock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798233"/>
            <a:ext cx="2609850" cy="4059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is created with the consent of the governed</a:t>
            </a:r>
          </a:p>
          <a:p>
            <a:r>
              <a:rPr lang="en-US" dirty="0" smtClean="0"/>
              <a:t>Government should protect people’s rights</a:t>
            </a:r>
          </a:p>
          <a:p>
            <a:pPr lvl="1"/>
            <a:r>
              <a:rPr lang="en-US" dirty="0" smtClean="0"/>
              <a:t>Including the Right to Party, according to Ye </a:t>
            </a:r>
            <a:r>
              <a:rPr lang="en-US" dirty="0" err="1" smtClean="0"/>
              <a:t>Olde</a:t>
            </a:r>
            <a:r>
              <a:rPr lang="en-US" dirty="0" smtClean="0"/>
              <a:t> Beastie Boys</a:t>
            </a:r>
          </a:p>
        </p:txBody>
      </p:sp>
      <p:pic>
        <p:nvPicPr>
          <p:cNvPr id="4" name="Picture 2" descr="File:Beastie Boys YGFFYRT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488352"/>
            <a:ext cx="3352800" cy="3369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Believed we maintained three natural rights</a:t>
            </a:r>
          </a:p>
          <a:p>
            <a:pPr lvl="1"/>
            <a:r>
              <a:rPr lang="en-US" dirty="0" smtClean="0"/>
              <a:t>Life </a:t>
            </a:r>
          </a:p>
          <a:p>
            <a:pPr lvl="1"/>
            <a:r>
              <a:rPr lang="en-US" dirty="0" smtClean="0"/>
              <a:t>Liberty</a:t>
            </a:r>
          </a:p>
          <a:p>
            <a:pPr lvl="1"/>
            <a:r>
              <a:rPr lang="en-US" dirty="0" smtClean="0"/>
              <a:t>And…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Spoiler Alert: Government can still take these things away</a:t>
            </a:r>
          </a:p>
        </p:txBody>
      </p:sp>
      <p:pic>
        <p:nvPicPr>
          <p:cNvPr id="4" name="Picture 3" descr="pursuit of happyn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819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it?</a:t>
            </a:r>
          </a:p>
          <a:p>
            <a:r>
              <a:rPr lang="en-US" dirty="0" smtClean="0"/>
              <a:t>What were it’s characteristics?</a:t>
            </a:r>
          </a:p>
          <a:p>
            <a:r>
              <a:rPr lang="en-US" dirty="0" smtClean="0"/>
              <a:t>What changes did it create?</a:t>
            </a:r>
          </a:p>
          <a:p>
            <a:r>
              <a:rPr lang="en-US" dirty="0" smtClean="0"/>
              <a:t>How does it affect you?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Believed we maintained three natural rights</a:t>
            </a:r>
          </a:p>
          <a:p>
            <a:pPr lvl="1"/>
            <a:r>
              <a:rPr lang="en-US" dirty="0" smtClean="0"/>
              <a:t>Life </a:t>
            </a:r>
          </a:p>
          <a:p>
            <a:pPr lvl="1"/>
            <a:r>
              <a:rPr lang="en-US" dirty="0" smtClean="0"/>
              <a:t>Liberty</a:t>
            </a:r>
          </a:p>
          <a:p>
            <a:pPr lvl="1"/>
            <a:r>
              <a:rPr lang="en-US" dirty="0" smtClean="0"/>
              <a:t>And…</a:t>
            </a:r>
          </a:p>
          <a:p>
            <a:pPr lvl="1"/>
            <a:r>
              <a:rPr lang="en-US" dirty="0" smtClean="0"/>
              <a:t>Property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Spoiler Alert: Government can still take these things away</a:t>
            </a:r>
          </a:p>
        </p:txBody>
      </p:sp>
      <p:pic>
        <p:nvPicPr>
          <p:cNvPr id="4" name="Picture 3" descr="pursuit of happyn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819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de </a:t>
            </a:r>
            <a:r>
              <a:rPr lang="en-US" dirty="0" err="1" smtClean="0"/>
              <a:t>montesquieu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2209800"/>
            <a:ext cx="2438400" cy="4034971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de 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</a:t>
            </a:r>
            <a:r>
              <a:rPr lang="en-US" dirty="0" err="1" smtClean="0"/>
              <a:t>philosophe</a:t>
            </a:r>
            <a:r>
              <a:rPr lang="en-US" dirty="0" smtClean="0"/>
              <a:t>/author</a:t>
            </a:r>
          </a:p>
          <a:p>
            <a:r>
              <a:rPr lang="en-US" dirty="0" smtClean="0"/>
              <a:t>Believed it is dangerous for all governmental power to be held by one person/branch</a:t>
            </a:r>
          </a:p>
          <a:p>
            <a:r>
              <a:rPr lang="en-US" dirty="0" smtClean="0"/>
              <a:t>Separation of Powers</a:t>
            </a:r>
            <a:endParaRPr lang="en-US" dirty="0"/>
          </a:p>
        </p:txBody>
      </p:sp>
      <p:pic>
        <p:nvPicPr>
          <p:cNvPr id="4" name="Picture 3" descr="separation of powe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619500"/>
            <a:ext cx="38862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de </a:t>
            </a:r>
            <a:r>
              <a:rPr lang="en-US" dirty="0" err="1" smtClean="0"/>
              <a:t>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form of government has powers divided among legislative, executive and judicial branches</a:t>
            </a:r>
          </a:p>
          <a:p>
            <a:r>
              <a:rPr lang="en-US" dirty="0" smtClean="0"/>
              <a:t>Separation of powers creates… </a:t>
            </a:r>
          </a:p>
          <a:p>
            <a:r>
              <a:rPr lang="en-US" dirty="0" smtClean="0"/>
              <a:t>Checks and balances</a:t>
            </a:r>
          </a:p>
          <a:p>
            <a:pPr lvl="1"/>
            <a:r>
              <a:rPr lang="en-US" dirty="0" smtClean="0"/>
              <a:t>U.S. example: Congress can pass a law but the president can veto that law and the Supreme Court can declare that law unconstitutional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</a:t>
            </a:r>
            <a:r>
              <a:rPr lang="en-US" dirty="0" err="1" smtClean="0"/>
              <a:t>jacques</a:t>
            </a:r>
            <a:r>
              <a:rPr lang="en-US" dirty="0" smtClean="0"/>
              <a:t> </a:t>
            </a:r>
            <a:r>
              <a:rPr lang="en-US" dirty="0" err="1" smtClean="0"/>
              <a:t>rousseau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2438400"/>
            <a:ext cx="2568192" cy="3385344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</a:t>
            </a:r>
            <a:r>
              <a:rPr lang="en-US" dirty="0" err="1" smtClean="0"/>
              <a:t>jacques</a:t>
            </a:r>
            <a:r>
              <a:rPr lang="en-US" dirty="0" smtClean="0"/>
              <a:t> </a:t>
            </a:r>
            <a:r>
              <a:rPr lang="en-US" dirty="0" err="1" smtClean="0"/>
              <a:t>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naturally good but are corrupted by society</a:t>
            </a:r>
          </a:p>
          <a:p>
            <a:r>
              <a:rPr lang="en-US" dirty="0" smtClean="0"/>
              <a:t>People want to choose their government</a:t>
            </a:r>
          </a:p>
          <a:p>
            <a:r>
              <a:rPr lang="en-US" dirty="0" smtClean="0"/>
              <a:t>Called for popular sovereignty – government is created and controlled by the people</a:t>
            </a:r>
          </a:p>
          <a:p>
            <a:pPr lvl="1"/>
            <a:r>
              <a:rPr lang="en-US" dirty="0" smtClean="0"/>
              <a:t>Direct Democracy</a:t>
            </a:r>
          </a:p>
          <a:p>
            <a:r>
              <a:rPr lang="en-US" dirty="0" smtClean="0"/>
              <a:t>Opposed any monarchy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voltaire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2176462"/>
            <a:ext cx="3200400" cy="3600451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writer</a:t>
            </a:r>
          </a:p>
          <a:p>
            <a:r>
              <a:rPr lang="en-US" dirty="0" smtClean="0"/>
              <a:t>Wrote satires criticizing the French monarchy</a:t>
            </a:r>
          </a:p>
          <a:p>
            <a:r>
              <a:rPr lang="en-US" dirty="0" smtClean="0"/>
              <a:t>Imprisoned twice for criticisms</a:t>
            </a:r>
          </a:p>
          <a:p>
            <a:r>
              <a:rPr lang="en-US" dirty="0" smtClean="0"/>
              <a:t>People should have the right to freedom of speech, expression or thought</a:t>
            </a:r>
          </a:p>
          <a:p>
            <a:endParaRPr lang="en-US" dirty="0"/>
          </a:p>
        </p:txBody>
      </p:sp>
      <p:pic>
        <p:nvPicPr>
          <p:cNvPr id="4" name="Picture 3" descr="freedom of spee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114800"/>
            <a:ext cx="2819400" cy="2317547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may disagree with what you say but I will defend to the death your right to say it.”</a:t>
            </a:r>
          </a:p>
          <a:p>
            <a:r>
              <a:rPr lang="en-US" dirty="0" smtClean="0"/>
              <a:t>Also believed, people should have freedom of religion and practice religious toleration</a:t>
            </a:r>
          </a:p>
          <a:p>
            <a:pPr lvl="1"/>
            <a:r>
              <a:rPr lang="en-US" dirty="0" smtClean="0"/>
              <a:t>Willing to put up with someone’s practicing of a different religion than their own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</a:t>
            </a:r>
            <a:r>
              <a:rPr lang="en-US" dirty="0" err="1" smtClean="0"/>
              <a:t>wollstonecraft</a:t>
            </a:r>
            <a:endParaRPr lang="en-US" dirty="0"/>
          </a:p>
        </p:txBody>
      </p:sp>
      <p:pic>
        <p:nvPicPr>
          <p:cNvPr id="4" name="Content Placeholder 3" descr="220px-Marywollstonecra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362200"/>
            <a:ext cx="2886968" cy="351685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28600" y="0"/>
          <a:ext cx="9372600" cy="677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00"/>
                <a:gridCol w="4686300"/>
              </a:tblGrid>
              <a:tr h="57340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Traditional (pre-Enlightenment) Thought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Enlightenment Thought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universe is mysterious. A common person cannot understand the natural world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universe is fundamentally rational, that is, it can be understood through the use of reason alone</a:t>
                      </a:r>
                      <a:endParaRPr lang="en-US" dirty="0"/>
                    </a:p>
                  </a:txBody>
                  <a:tcPr/>
                </a:tc>
              </a:tr>
              <a:tr h="682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king/ruler has been put in power by God, and his/her authority is absolute.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 government is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only in power by the will of the people being governed.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648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Common people need an educated, religious authority to explain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the truth to them.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 experience is the foundation of human understanding of truth; authority is not to be preferred over experience.</a:t>
                      </a:r>
                      <a:endParaRPr lang="en-US" dirty="0"/>
                    </a:p>
                  </a:txBody>
                  <a:tcPr/>
                </a:tc>
              </a:tr>
              <a:tr h="1064895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is no connection between rules that govern the natural/animal world, and rules that govern human society. The same rules cannot be applied to both.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Since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the natural world is governed by certain scientific laws, so too should the human world be governed by basic laws.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340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Human history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repeats and simply reinforces tradition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 history is largely a history of progress</a:t>
                      </a:r>
                    </a:p>
                  </a:txBody>
                  <a:tcPr/>
                </a:tc>
              </a:tr>
              <a:tr h="88741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Education is only an option for select people; common people should follow in the footsteps of their ancestors.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 beings can be improved through education and the development of their rational facilities</a:t>
                      </a:r>
                      <a:endParaRPr lang="en-US" sz="1600" dirty="0"/>
                    </a:p>
                  </a:txBody>
                  <a:tcPr/>
                </a:tc>
              </a:tr>
              <a:tr h="887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best way that we can understand the nature of the universe is by relying on religious belief and tradition.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Religious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belief and tradition should be challenged and scientifically tested to see if they are true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WOLLSTONECRAFT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Argued for the equality of women with men</a:t>
            </a:r>
          </a:p>
          <a:p>
            <a:r>
              <a:rPr lang="en-US" dirty="0" smtClean="0"/>
              <a:t>Women should have the same educational opportunities as men</a:t>
            </a:r>
          </a:p>
          <a:p>
            <a:r>
              <a:rPr lang="en-US" dirty="0" smtClean="0"/>
              <a:t>Women should have the same political rights as men </a:t>
            </a:r>
          </a:p>
          <a:p>
            <a:pPr lvl="1"/>
            <a:r>
              <a:rPr lang="en-US" dirty="0" smtClean="0"/>
              <a:t>Suffrage – right to vote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Diderot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s://62e528761d0685343e1c-f3d1b99a743ffa4142d9d7f1978d9686.ssl.cf2.rackcdn.com/files/32472/width668/9w6gfm3z-138086400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62e528761d0685343e1c-f3d1b99a743ffa4142d9d7f1978d9686.ssl.cf2.rackcdn.com/files/32472/width668/9w6gfm3z-1380864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3988282" cy="4095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Diderot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the Encyclopedia</a:t>
            </a:r>
          </a:p>
          <a:p>
            <a:pPr lvl="2"/>
            <a:r>
              <a:rPr lang="en-US" dirty="0" smtClean="0"/>
              <a:t>Classified Dictionary of the Sciences, Arts &amp; Trades</a:t>
            </a:r>
          </a:p>
          <a:p>
            <a:pPr lvl="1"/>
            <a:r>
              <a:rPr lang="en-US" dirty="0" smtClean="0"/>
              <a:t>28 volume collection of </a:t>
            </a:r>
            <a:r>
              <a:rPr lang="en-US" dirty="0" smtClean="0"/>
              <a:t>knowledge</a:t>
            </a:r>
            <a:endParaRPr lang="en-US" dirty="0"/>
          </a:p>
          <a:p>
            <a:r>
              <a:rPr lang="en-US" dirty="0" smtClean="0"/>
              <a:t>Attacked religious superstitions</a:t>
            </a:r>
          </a:p>
          <a:p>
            <a:r>
              <a:rPr lang="en-US" dirty="0" smtClean="0"/>
              <a:t>Supported religious toleration</a:t>
            </a:r>
          </a:p>
          <a:p>
            <a:r>
              <a:rPr lang="en-US" dirty="0" smtClean="0"/>
              <a:t>Sold to upper class, it spread Enlightenment ideas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/>
              <a:t>Natural</a:t>
            </a:r>
          </a:p>
          <a:p>
            <a:r>
              <a:rPr lang="en-US" sz="2800" dirty="0" smtClean="0"/>
              <a:t>Enlightenment thinkers believed in </a:t>
            </a:r>
          </a:p>
          <a:p>
            <a:pPr lvl="1"/>
            <a:r>
              <a:rPr lang="en-US" sz="2500" dirty="0" smtClean="0"/>
              <a:t>Natural Law</a:t>
            </a:r>
          </a:p>
          <a:p>
            <a:pPr lvl="2"/>
            <a:r>
              <a:rPr lang="en-US" sz="2200" dirty="0" smtClean="0"/>
              <a:t>Use of reason to analyze human nature</a:t>
            </a:r>
          </a:p>
          <a:p>
            <a:pPr lvl="1"/>
            <a:r>
              <a:rPr lang="en-US" sz="2500" dirty="0" smtClean="0"/>
              <a:t>Natural Rights</a:t>
            </a:r>
          </a:p>
          <a:p>
            <a:pPr lvl="2"/>
            <a:r>
              <a:rPr lang="en-US" sz="2200" dirty="0" smtClean="0"/>
              <a:t>We’ll get to those</a:t>
            </a:r>
          </a:p>
          <a:p>
            <a:pPr lvl="2"/>
            <a:endParaRPr lang="en-US" sz="2200" dirty="0" smtClean="0"/>
          </a:p>
          <a:p>
            <a:pPr lvl="1"/>
            <a:endParaRPr lang="en-US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Contract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Well, what is it?</a:t>
            </a:r>
            <a:endParaRPr lang="en-US" dirty="0"/>
          </a:p>
        </p:txBody>
      </p:sp>
      <p:pic>
        <p:nvPicPr>
          <p:cNvPr id="4" name="Picture 3" descr="socialcontract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7347857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contract</a:t>
            </a:r>
            <a:endParaRPr lang="en-US" dirty="0"/>
          </a:p>
        </p:txBody>
      </p:sp>
      <p:pic>
        <p:nvPicPr>
          <p:cNvPr id="4" name="Content Placeholder 3" descr="social-c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6500" y="2604294"/>
            <a:ext cx="3200400" cy="28575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first, people lived in anarchy.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rules!  We do what we want, old man!</a:t>
            </a:r>
            <a:endParaRPr lang="en-US" dirty="0"/>
          </a:p>
        </p:txBody>
      </p:sp>
      <p:pic>
        <p:nvPicPr>
          <p:cNvPr id="4" name="Picture 2" descr="http://memecrunch.com/meme/SXAY/talladega-nights-anarchy/image.jpg?w=1024&amp;c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14600"/>
            <a:ext cx="6858000" cy="2886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Anarchy was a little dangerous and violent.</a:t>
            </a:r>
          </a:p>
          <a:p>
            <a:r>
              <a:rPr lang="en-US" dirty="0" smtClean="0"/>
              <a:t>To avoid these pitfalls, people choose a ruler.</a:t>
            </a:r>
          </a:p>
          <a:p>
            <a:r>
              <a:rPr lang="en-US" dirty="0" smtClean="0"/>
              <a:t>The people and ruler agreed to an unwritten Social Contract.</a:t>
            </a:r>
          </a:p>
          <a:p>
            <a:r>
              <a:rPr lang="en-US" dirty="0" smtClean="0"/>
              <a:t>Social Contract: An agreement between the governed and the government defining and limiting the rights and duties of each.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philosophes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for the thinkers of the Enlightenment</a:t>
            </a:r>
          </a:p>
          <a:p>
            <a:r>
              <a:rPr lang="en-US" dirty="0" smtClean="0"/>
              <a:t>Most of our Enlightenment Hall of Fame consists of </a:t>
            </a:r>
            <a:r>
              <a:rPr lang="en-US" dirty="0" err="1" smtClean="0"/>
              <a:t>philosophes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1652</TotalTime>
  <Words>887</Words>
  <Application>Microsoft Office PowerPoint</Application>
  <PresentationFormat>On-screen Show (4:3)</PresentationFormat>
  <Paragraphs>147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Opulent</vt:lpstr>
      <vt:lpstr>The enlightenment</vt:lpstr>
      <vt:lpstr>enlightenment</vt:lpstr>
      <vt:lpstr>Slide 3</vt:lpstr>
      <vt:lpstr>Word of the day</vt:lpstr>
      <vt:lpstr>Term of the day</vt:lpstr>
      <vt:lpstr>Social contract</vt:lpstr>
      <vt:lpstr>Social contract</vt:lpstr>
      <vt:lpstr>Social contract</vt:lpstr>
      <vt:lpstr>philosophes</vt:lpstr>
      <vt:lpstr>Thomas hobbes</vt:lpstr>
      <vt:lpstr>Thomas hobbes</vt:lpstr>
      <vt:lpstr>Thomas hobbes</vt:lpstr>
      <vt:lpstr>Thomas hobbes</vt:lpstr>
      <vt:lpstr>Thomas hobbes</vt:lpstr>
      <vt:lpstr>John locke</vt:lpstr>
      <vt:lpstr>John locke</vt:lpstr>
      <vt:lpstr>John locke</vt:lpstr>
      <vt:lpstr>John locke</vt:lpstr>
      <vt:lpstr>John locke</vt:lpstr>
      <vt:lpstr>John locke</vt:lpstr>
      <vt:lpstr>Baron de montesquieu</vt:lpstr>
      <vt:lpstr>Baron de Montesquieu</vt:lpstr>
      <vt:lpstr>Baron de montesquieu</vt:lpstr>
      <vt:lpstr>Jean jacques rousseau</vt:lpstr>
      <vt:lpstr>Jean jacques rousseau</vt:lpstr>
      <vt:lpstr>voltaire</vt:lpstr>
      <vt:lpstr>voltaire</vt:lpstr>
      <vt:lpstr>voltaire</vt:lpstr>
      <vt:lpstr>Mary wollstonecraft</vt:lpstr>
      <vt:lpstr>MARY WOLLSTONECRAFT</vt:lpstr>
      <vt:lpstr>Diderot</vt:lpstr>
      <vt:lpstr>Diderot</vt:lpstr>
    </vt:vector>
  </TitlesOfParts>
  <Company>Hilliard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</dc:title>
  <dc:creator>Windows User</dc:creator>
  <cp:lastModifiedBy>Windows User</cp:lastModifiedBy>
  <cp:revision>22</cp:revision>
  <dcterms:created xsi:type="dcterms:W3CDTF">2012-09-03T19:24:03Z</dcterms:created>
  <dcterms:modified xsi:type="dcterms:W3CDTF">2014-08-29T16:39:37Z</dcterms:modified>
</cp:coreProperties>
</file>