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FE36-659A-4B95-A0C4-9205202CFCEC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7B97-1829-4CDF-B8FB-A53BD7DDD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FE36-659A-4B95-A0C4-9205202CFCEC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7B97-1829-4CDF-B8FB-A53BD7DDD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FE36-659A-4B95-A0C4-9205202CFCEC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7B97-1829-4CDF-B8FB-A53BD7DDD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FE36-659A-4B95-A0C4-9205202CFCEC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7B97-1829-4CDF-B8FB-A53BD7DDD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FE36-659A-4B95-A0C4-9205202CFCEC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7B97-1829-4CDF-B8FB-A53BD7DDD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FE36-659A-4B95-A0C4-9205202CFCEC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7B97-1829-4CDF-B8FB-A53BD7DDD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FE36-659A-4B95-A0C4-9205202CFCEC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7B97-1829-4CDF-B8FB-A53BD7DDD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FE36-659A-4B95-A0C4-9205202CFCEC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7B97-1829-4CDF-B8FB-A53BD7DDD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FE36-659A-4B95-A0C4-9205202CFCEC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7B97-1829-4CDF-B8FB-A53BD7DDD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FE36-659A-4B95-A0C4-9205202CFCEC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7B97-1829-4CDF-B8FB-A53BD7DDD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FE36-659A-4B95-A0C4-9205202CFCEC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7B97-1829-4CDF-B8FB-A53BD7DDD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9FE36-659A-4B95-A0C4-9205202CFCEC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77B97-1829-4CDF-B8FB-A53BD7DDD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The Russian Revolution of 1917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Foreshadowing of Revolution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dirty="0"/>
              <a:t>“Bloody Sunday” - Factory workers, led by Father </a:t>
            </a:r>
            <a:r>
              <a:rPr lang="en-US" sz="1800" dirty="0" err="1"/>
              <a:t>Gapon</a:t>
            </a:r>
            <a:r>
              <a:rPr lang="en-US" sz="1800" dirty="0"/>
              <a:t>, march in St. Petersburg to petition Czar Nicholas II for better working conditions and some political freedoms</a:t>
            </a:r>
          </a:p>
          <a:p>
            <a:pPr lvl="1"/>
            <a:r>
              <a:rPr lang="en-US" sz="1800" dirty="0"/>
              <a:t>About 80,000 protesters show up unarmed. Soldiers fire upon them, 100 killed and hundreds wounded</a:t>
            </a:r>
          </a:p>
          <a:p>
            <a:pPr lvl="0"/>
            <a:r>
              <a:rPr lang="en-US" sz="1800" dirty="0"/>
              <a:t>Leads to the Revolution of 1905</a:t>
            </a:r>
          </a:p>
          <a:p>
            <a:pPr lvl="1"/>
            <a:r>
              <a:rPr lang="en-US" sz="1800" dirty="0"/>
              <a:t> Workers riot and strike, peasants burn homes of landowners</a:t>
            </a:r>
          </a:p>
          <a:p>
            <a:pPr lvl="1"/>
            <a:r>
              <a:rPr lang="en-US" sz="1800" dirty="0"/>
              <a:t> To end the violence, Czar Nicholas II sets up an elected assembly called the </a:t>
            </a:r>
            <a:r>
              <a:rPr lang="en-US" sz="1800" dirty="0" err="1"/>
              <a:t>Duma</a:t>
            </a:r>
            <a:r>
              <a:rPr lang="en-US" sz="1800" dirty="0"/>
              <a:t>. In reality it has no power and Russia's problems remain.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250px-Gapon_u_Narvskoy_zastav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399" y="4343400"/>
            <a:ext cx="4299155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Conditions Worsen Due to World War 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lvl="0"/>
            <a:r>
              <a:rPr lang="en-US" sz="2000" dirty="0"/>
              <a:t>Russia is unprepared for war</a:t>
            </a:r>
          </a:p>
          <a:p>
            <a:pPr lvl="1"/>
            <a:r>
              <a:rPr lang="en-US" sz="2000" dirty="0"/>
              <a:t> Industries not developed enough to meet supply needs</a:t>
            </a:r>
          </a:p>
          <a:p>
            <a:pPr lvl="1"/>
            <a:r>
              <a:rPr lang="en-US" sz="2000" dirty="0"/>
              <a:t> No railroad system to get supplies to armies</a:t>
            </a:r>
          </a:p>
          <a:p>
            <a:pPr lvl="1"/>
            <a:r>
              <a:rPr lang="en-US" sz="2000" dirty="0"/>
              <a:t> Poorly equipped soldiers suffer huge Iosses-1 out of 3 receive a weapon</a:t>
            </a:r>
          </a:p>
          <a:p>
            <a:pPr lvl="1"/>
            <a:r>
              <a:rPr lang="en-US" sz="2000" dirty="0"/>
              <a:t>People in the cities face shortages of food and goods because of the </a:t>
            </a:r>
            <a:r>
              <a:rPr lang="en-US" sz="2000" dirty="0" smtClean="0"/>
              <a:t>war</a:t>
            </a:r>
          </a:p>
          <a:p>
            <a:r>
              <a:rPr lang="en-US" sz="2000" dirty="0" smtClean="0"/>
              <a:t>Meanwhile, a mystic named Rasputin gained influence over the czar’s wife, Alexandra.  He was assassinated in December 1916.</a:t>
            </a:r>
            <a:endParaRPr lang="en-US" sz="2000" dirty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200px-Russian_Troops_NGM-v31-p3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91000"/>
            <a:ext cx="4724400" cy="2667000"/>
          </a:xfrm>
          <a:prstGeom prst="rect">
            <a:avLst/>
          </a:prstGeom>
        </p:spPr>
      </p:pic>
      <p:pic>
        <p:nvPicPr>
          <p:cNvPr id="6" name="Picture 5" descr="220px-Rasputin_listov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4151376"/>
            <a:ext cx="2011680" cy="2706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March Revolution of 1917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Riots and strikes erupt in Petrograd (St. Petersburg)</a:t>
            </a:r>
          </a:p>
          <a:p>
            <a:pPr lvl="1"/>
            <a:r>
              <a:rPr lang="en-US" sz="2000" dirty="0" smtClean="0"/>
              <a:t> Protest the war and shortage of food- "Bread and Peace" is their slogan</a:t>
            </a:r>
          </a:p>
          <a:p>
            <a:pPr lvl="1"/>
            <a:r>
              <a:rPr lang="en-US" sz="2000" dirty="0" smtClean="0"/>
              <a:t>Government sends soldiers to restore order, but they join the peasants and workers, help overthrow government and military officials</a:t>
            </a:r>
          </a:p>
          <a:p>
            <a:pPr lvl="1"/>
            <a:r>
              <a:rPr lang="en-US" sz="2000" dirty="0" smtClean="0"/>
              <a:t>Czar Nicholas II abdicates (gives up the throne) after a week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220px-Nicholas_II_of_Russia_190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3657600"/>
            <a:ext cx="2794000" cy="3200400"/>
          </a:xfrm>
          <a:prstGeom prst="rect">
            <a:avLst/>
          </a:prstGeom>
        </p:spPr>
      </p:pic>
      <p:pic>
        <p:nvPicPr>
          <p:cNvPr id="5" name="Picture 4" descr="220px-Alexander_Kerensky_LOC_244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756521"/>
            <a:ext cx="2590800" cy="3101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lvl="0"/>
            <a:r>
              <a:rPr lang="en-US" sz="2000" dirty="0" smtClean="0"/>
              <a:t>Leaders of the </a:t>
            </a:r>
            <a:r>
              <a:rPr lang="en-US" sz="2000" dirty="0" err="1" smtClean="0"/>
              <a:t>Duma</a:t>
            </a:r>
            <a:r>
              <a:rPr lang="en-US" sz="2000" dirty="0" smtClean="0"/>
              <a:t> set up a Provisional Government</a:t>
            </a:r>
          </a:p>
          <a:p>
            <a:pPr lvl="1"/>
            <a:r>
              <a:rPr lang="en-US" sz="2000" dirty="0" smtClean="0"/>
              <a:t>Draw up a constitution, grant political freedoms such as free speech and religion</a:t>
            </a:r>
          </a:p>
          <a:p>
            <a:pPr lvl="1"/>
            <a:r>
              <a:rPr lang="en-US" sz="2000" dirty="0" smtClean="0"/>
              <a:t>However, people still angry because they don't deal with the land and food problems, and they stay involved in the war</a:t>
            </a:r>
          </a:p>
          <a:p>
            <a:pPr lvl="1"/>
            <a:r>
              <a:rPr lang="en-US" sz="2000" dirty="0" smtClean="0"/>
              <a:t>Social revolutionaries set up soviets-councils of workers, peasants, and soldiers in the cities that try to gain political influence.</a:t>
            </a:r>
          </a:p>
          <a:p>
            <a:endParaRPr lang="en-US" dirty="0"/>
          </a:p>
        </p:txBody>
      </p:sp>
      <p:pic>
        <p:nvPicPr>
          <p:cNvPr id="4" name="Picture 3" descr="250px-Mosdumao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3352800"/>
            <a:ext cx="53340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Bolshevik Revolution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200" dirty="0" smtClean="0"/>
              <a:t>The Bolsheviks, a communist political party, organize the soviets.</a:t>
            </a:r>
          </a:p>
          <a:p>
            <a:pPr lvl="1"/>
            <a:r>
              <a:rPr lang="en-US" sz="2200" dirty="0" smtClean="0"/>
              <a:t> Led by Vladimir Lenin, a brilliant speaker</a:t>
            </a:r>
          </a:p>
          <a:p>
            <a:pPr lvl="1"/>
            <a:r>
              <a:rPr lang="en-US" sz="2200" dirty="0" smtClean="0"/>
              <a:t>Slogan is "Land! Peace! Bread!' Believe in socialist government led by workers and peasants where wealth is shared and Lenin is a dictator</a:t>
            </a:r>
          </a:p>
          <a:p>
            <a:pPr lvl="1"/>
            <a:r>
              <a:rPr lang="en-US" sz="2200" dirty="0" smtClean="0"/>
              <a:t>Lenin and the Bolsheviks storm the </a:t>
            </a:r>
            <a:r>
              <a:rPr lang="en-US" sz="2200" dirty="0" err="1" smtClean="0"/>
              <a:t>Duma</a:t>
            </a:r>
            <a:r>
              <a:rPr lang="en-US" sz="2200" dirty="0" smtClean="0"/>
              <a:t> and overthrow the Provisional Government</a:t>
            </a:r>
          </a:p>
          <a:p>
            <a:pPr lvl="2"/>
            <a:r>
              <a:rPr lang="en-US" sz="2200" dirty="0" smtClean="0"/>
              <a:t>Tell peasants they can keep the land they took during the March Revolution</a:t>
            </a:r>
          </a:p>
          <a:p>
            <a:pPr lvl="2"/>
            <a:r>
              <a:rPr lang="en-US" sz="2200" dirty="0" smtClean="0"/>
              <a:t>Sign Treaty of Brest-Litovsk to pull out of World War I</a:t>
            </a:r>
          </a:p>
          <a:p>
            <a:endParaRPr lang="en-US" dirty="0"/>
          </a:p>
        </p:txBody>
      </p:sp>
      <p:pic>
        <p:nvPicPr>
          <p:cNvPr id="4" name="Picture 3" descr="210px-Lenin_C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19600"/>
            <a:ext cx="1371600" cy="2438400"/>
          </a:xfrm>
          <a:prstGeom prst="rect">
            <a:avLst/>
          </a:prstGeom>
        </p:spPr>
      </p:pic>
      <p:pic>
        <p:nvPicPr>
          <p:cNvPr id="5" name="Picture 4" descr="260px-Kustodiev_The_Bolshevi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66560" y="5334000"/>
            <a:ext cx="2377440" cy="1676400"/>
          </a:xfrm>
          <a:prstGeom prst="rect">
            <a:avLst/>
          </a:prstGeom>
        </p:spPr>
      </p:pic>
      <p:pic>
        <p:nvPicPr>
          <p:cNvPr id="6" name="Picture 5" descr="hist_bo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5200" y="5334001"/>
            <a:ext cx="17145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Civil War Breaks Out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 smtClean="0"/>
              <a:t>Lenin sets up the </a:t>
            </a:r>
            <a:r>
              <a:rPr lang="en-US" sz="2000" dirty="0" err="1" smtClean="0"/>
              <a:t>Cheka</a:t>
            </a:r>
            <a:r>
              <a:rPr lang="en-US" sz="2000" dirty="0" smtClean="0"/>
              <a:t>, secret police, to eliminate opponents</a:t>
            </a:r>
          </a:p>
          <a:p>
            <a:pPr lvl="0"/>
            <a:r>
              <a:rPr lang="en-US" sz="2000" dirty="0" smtClean="0"/>
              <a:t>The communists are known as the Red Army, led by Lenin and Leon Trotsky</a:t>
            </a:r>
          </a:p>
          <a:p>
            <a:pPr lvl="0"/>
            <a:r>
              <a:rPr lang="en-US" sz="2000" dirty="0" smtClean="0"/>
              <a:t>The White Army is made up of those who want democracy and those who want to restore the czar. They are poorly organized</a:t>
            </a:r>
          </a:p>
          <a:p>
            <a:pPr lvl="0"/>
            <a:r>
              <a:rPr lang="en-US" sz="2000" dirty="0" smtClean="0"/>
              <a:t>Communists win in 1922. </a:t>
            </a:r>
            <a:endParaRPr lang="en-US" sz="2000" dirty="0" smtClean="0"/>
          </a:p>
          <a:p>
            <a:pPr lvl="0"/>
            <a:r>
              <a:rPr lang="en-US" sz="2000" dirty="0" smtClean="0"/>
              <a:t>Czar </a:t>
            </a:r>
            <a:r>
              <a:rPr lang="en-US" sz="2000" dirty="0" smtClean="0"/>
              <a:t>Nicholas and his </a:t>
            </a:r>
            <a:r>
              <a:rPr lang="en-US" sz="2000" dirty="0" smtClean="0"/>
              <a:t>family had been killed in July 1918, and their bodies burned in a mine shaft.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4" name="Picture 3" descr="Russian_Imperial_Family_19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4572000"/>
            <a:ext cx="2593285" cy="2157984"/>
          </a:xfrm>
          <a:prstGeom prst="rect">
            <a:avLst/>
          </a:prstGeom>
        </p:spPr>
      </p:pic>
      <p:pic>
        <p:nvPicPr>
          <p:cNvPr id="5" name="Picture 4" descr="220px-Red_Guard_Vulkan_facto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4495800"/>
            <a:ext cx="2794000" cy="2171700"/>
          </a:xfrm>
          <a:prstGeom prst="rect">
            <a:avLst/>
          </a:prstGeom>
        </p:spPr>
      </p:pic>
      <p:pic>
        <p:nvPicPr>
          <p:cNvPr id="6" name="Picture 5" descr="220px-LeTrotskyD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0" y="4038600"/>
            <a:ext cx="2794000" cy="2616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484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Russian Revolution of 1917 </vt:lpstr>
      <vt:lpstr>The Foreshadowing of Revolution </vt:lpstr>
      <vt:lpstr>Conditions Worsen Due to World War I </vt:lpstr>
      <vt:lpstr>The March Revolution of 1917 </vt:lpstr>
      <vt:lpstr>Slide 5</vt:lpstr>
      <vt:lpstr>The Bolshevik Revolution </vt:lpstr>
      <vt:lpstr>Civil War Breaks Out </vt:lpstr>
    </vt:vector>
  </TitlesOfParts>
  <Company>Hilliard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Russian Revolution of 1917</dc:title>
  <dc:creator>Windows User</dc:creator>
  <cp:lastModifiedBy>Windows User</cp:lastModifiedBy>
  <cp:revision>10</cp:revision>
  <dcterms:created xsi:type="dcterms:W3CDTF">2013-11-18T17:35:14Z</dcterms:created>
  <dcterms:modified xsi:type="dcterms:W3CDTF">2013-11-18T20:24:44Z</dcterms:modified>
</cp:coreProperties>
</file>