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195E6F0-5240-4E6B-A180-513D0B7C7B94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EC5A36F-20B9-435C-A48F-E3DD67E962E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95E6F0-5240-4E6B-A180-513D0B7C7B94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C5A36F-20B9-435C-A48F-E3DD67E962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95E6F0-5240-4E6B-A180-513D0B7C7B94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C5A36F-20B9-435C-A48F-E3DD67E962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95E6F0-5240-4E6B-A180-513D0B7C7B94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C5A36F-20B9-435C-A48F-E3DD67E962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195E6F0-5240-4E6B-A180-513D0B7C7B94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EC5A36F-20B9-435C-A48F-E3DD67E962E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95E6F0-5240-4E6B-A180-513D0B7C7B94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EC5A36F-20B9-435C-A48F-E3DD67E962E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95E6F0-5240-4E6B-A180-513D0B7C7B94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EC5A36F-20B9-435C-A48F-E3DD67E962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95E6F0-5240-4E6B-A180-513D0B7C7B94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C5A36F-20B9-435C-A48F-E3DD67E962E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95E6F0-5240-4E6B-A180-513D0B7C7B94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C5A36F-20B9-435C-A48F-E3DD67E962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195E6F0-5240-4E6B-A180-513D0B7C7B94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EC5A36F-20B9-435C-A48F-E3DD67E962E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195E6F0-5240-4E6B-A180-513D0B7C7B94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EC5A36F-20B9-435C-A48F-E3DD67E962E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195E6F0-5240-4E6B-A180-513D0B7C7B94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EC5A36F-20B9-435C-A48F-E3DD67E962E4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can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990600"/>
            <a:ext cx="4622987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scan00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3657600" cy="5187762"/>
          </a:xfrm>
          <a:prstGeom prst="rect">
            <a:avLst/>
          </a:prstGeom>
          <a:noFill/>
        </p:spPr>
      </p:pic>
      <p:pic>
        <p:nvPicPr>
          <p:cNvPr id="10243" name="Picture 3" descr="F:\scan0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838200"/>
            <a:ext cx="3962400" cy="5384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scan00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133220">
            <a:off x="304800" y="228600"/>
            <a:ext cx="4160520" cy="2939796"/>
          </a:xfrm>
          <a:prstGeom prst="rect">
            <a:avLst/>
          </a:prstGeom>
          <a:noFill/>
        </p:spPr>
      </p:pic>
      <p:pic>
        <p:nvPicPr>
          <p:cNvPr id="11267" name="Picture 3" descr="F:\scan00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0682">
            <a:off x="304800" y="3124200"/>
            <a:ext cx="5294313" cy="3497263"/>
          </a:xfrm>
          <a:prstGeom prst="rect">
            <a:avLst/>
          </a:prstGeom>
          <a:noFill/>
        </p:spPr>
      </p:pic>
      <p:pic>
        <p:nvPicPr>
          <p:cNvPr id="11268" name="Picture 4" descr="F:\scan00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990600"/>
            <a:ext cx="3642443" cy="5205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scan00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310662">
            <a:off x="304800" y="228601"/>
            <a:ext cx="4152900" cy="3352800"/>
          </a:xfrm>
          <a:prstGeom prst="rect">
            <a:avLst/>
          </a:prstGeom>
          <a:noFill/>
        </p:spPr>
      </p:pic>
      <p:pic>
        <p:nvPicPr>
          <p:cNvPr id="12291" name="Picture 3" descr="F:\scan0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06683">
            <a:off x="4804759" y="416433"/>
            <a:ext cx="4056062" cy="2973611"/>
          </a:xfrm>
          <a:prstGeom prst="rect">
            <a:avLst/>
          </a:prstGeom>
          <a:noFill/>
        </p:spPr>
      </p:pic>
      <p:pic>
        <p:nvPicPr>
          <p:cNvPr id="12293" name="Picture 5" descr="F:\scan0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86633">
            <a:off x="304800" y="3524080"/>
            <a:ext cx="3733800" cy="2962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scan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2286000" cy="3407434"/>
          </a:xfrm>
          <a:prstGeom prst="rect">
            <a:avLst/>
          </a:prstGeom>
          <a:noFill/>
        </p:spPr>
      </p:pic>
      <p:pic>
        <p:nvPicPr>
          <p:cNvPr id="13315" name="Picture 3" descr="F:\scan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86200"/>
            <a:ext cx="3733800" cy="2651239"/>
          </a:xfrm>
          <a:prstGeom prst="rect">
            <a:avLst/>
          </a:prstGeom>
          <a:noFill/>
        </p:spPr>
      </p:pic>
      <p:pic>
        <p:nvPicPr>
          <p:cNvPr id="13316" name="Picture 4" descr="F:\scan00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352800"/>
            <a:ext cx="4754563" cy="3282950"/>
          </a:xfrm>
          <a:prstGeom prst="rect">
            <a:avLst/>
          </a:prstGeom>
          <a:noFill/>
        </p:spPr>
      </p:pic>
      <p:pic>
        <p:nvPicPr>
          <p:cNvPr id="13317" name="Picture 5" descr="F:\scan00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3275" y="228600"/>
            <a:ext cx="4304862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scan00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2304288" cy="3168396"/>
          </a:xfrm>
          <a:prstGeom prst="rect">
            <a:avLst/>
          </a:prstGeom>
          <a:noFill/>
        </p:spPr>
      </p:pic>
      <p:pic>
        <p:nvPicPr>
          <p:cNvPr id="14339" name="Picture 3" descr="F:\scan0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28600"/>
            <a:ext cx="4695825" cy="3086100"/>
          </a:xfrm>
          <a:prstGeom prst="rect">
            <a:avLst/>
          </a:prstGeom>
          <a:noFill/>
        </p:spPr>
      </p:pic>
      <p:pic>
        <p:nvPicPr>
          <p:cNvPr id="14340" name="Picture 4" descr="F:\scan00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4278775" cy="3284537"/>
          </a:xfrm>
          <a:prstGeom prst="rect">
            <a:avLst/>
          </a:prstGeom>
          <a:noFill/>
        </p:spPr>
      </p:pic>
      <p:pic>
        <p:nvPicPr>
          <p:cNvPr id="14341" name="Picture 5" descr="F:\scan00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657600"/>
            <a:ext cx="1938337" cy="2830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scan00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92410"/>
            <a:ext cx="4648200" cy="6567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scan0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"/>
            <a:ext cx="4419600" cy="6367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scan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4267200" cy="6060276"/>
          </a:xfrm>
          <a:prstGeom prst="rect">
            <a:avLst/>
          </a:prstGeom>
          <a:noFill/>
        </p:spPr>
      </p:pic>
      <p:pic>
        <p:nvPicPr>
          <p:cNvPr id="3075" name="Picture 3" descr="F:\scan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762000"/>
            <a:ext cx="3886200" cy="4731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scan0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4572000" cy="609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67400" y="16764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German Soldiers were inside this church when the picture was taken.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scan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44196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Downed B-24 in Germany </a:t>
            </a:r>
            <a:endParaRPr lang="en-US" dirty="0"/>
          </a:p>
        </p:txBody>
      </p:sp>
      <p:pic>
        <p:nvPicPr>
          <p:cNvPr id="6146" name="Picture 2" descr="F:\scan00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6705600" cy="4861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scan0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3429000" cy="2513086"/>
          </a:xfrm>
          <a:prstGeom prst="rect">
            <a:avLst/>
          </a:prstGeom>
          <a:noFill/>
        </p:spPr>
      </p:pic>
      <p:pic>
        <p:nvPicPr>
          <p:cNvPr id="7171" name="Picture 3" descr="F:\scan004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4800"/>
            <a:ext cx="3352800" cy="2509489"/>
          </a:xfrm>
          <a:prstGeom prst="rect">
            <a:avLst/>
          </a:prstGeom>
          <a:noFill/>
        </p:spPr>
      </p:pic>
      <p:pic>
        <p:nvPicPr>
          <p:cNvPr id="7172" name="Picture 4" descr="F:\scan0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200400"/>
            <a:ext cx="3810000" cy="2837548"/>
          </a:xfrm>
          <a:prstGeom prst="rect">
            <a:avLst/>
          </a:prstGeom>
          <a:noFill/>
        </p:spPr>
      </p:pic>
      <p:pic>
        <p:nvPicPr>
          <p:cNvPr id="7173" name="Picture 5" descr="F:\scan00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169627"/>
            <a:ext cx="4191000" cy="3288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scan00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43400" cy="6220632"/>
          </a:xfrm>
          <a:prstGeom prst="rect">
            <a:avLst/>
          </a:prstGeom>
          <a:noFill/>
        </p:spPr>
      </p:pic>
      <p:pic>
        <p:nvPicPr>
          <p:cNvPr id="8195" name="Picture 3" descr="F:\scan0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533400"/>
            <a:ext cx="4892675" cy="379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scan00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686800" cy="6152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Arm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CEC597"/>
      </a:accent2>
      <a:accent3>
        <a:srgbClr val="B1A35A"/>
      </a:accent3>
      <a:accent4>
        <a:srgbClr val="796E39"/>
      </a:accent4>
      <a:accent5>
        <a:srgbClr val="898E56"/>
      </a:accent5>
      <a:accent6>
        <a:srgbClr val="898E56"/>
      </a:accent6>
      <a:hlink>
        <a:srgbClr val="E1DCC0"/>
      </a:hlink>
      <a:folHlink>
        <a:srgbClr val="44472B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16</Words>
  <Application>Microsoft Office PowerPoint</Application>
  <PresentationFormat>On-screen Show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Foundry</vt:lpstr>
      <vt:lpstr>Slide 1</vt:lpstr>
      <vt:lpstr>Slide 2</vt:lpstr>
      <vt:lpstr>Slide 3</vt:lpstr>
      <vt:lpstr>Slide 4</vt:lpstr>
      <vt:lpstr>Slide 5</vt:lpstr>
      <vt:lpstr>Downed B-24 in Germany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Brett</dc:creator>
  <cp:lastModifiedBy>Brett</cp:lastModifiedBy>
  <cp:revision>4</cp:revision>
  <dcterms:created xsi:type="dcterms:W3CDTF">2014-02-21T01:14:45Z</dcterms:created>
  <dcterms:modified xsi:type="dcterms:W3CDTF">2014-02-21T01:53:04Z</dcterms:modified>
</cp:coreProperties>
</file>